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4" r:id="rId2"/>
    <p:sldId id="411" r:id="rId3"/>
    <p:sldId id="499" r:id="rId4"/>
    <p:sldId id="500" r:id="rId5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«ДЕМОГРАФИЯ» 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744959"/>
            <a:ext cx="911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Федеральные проекты, входящие в состав:</a:t>
            </a:r>
          </a:p>
          <a:p>
            <a:r>
              <a:rPr lang="ru-RU" sz="1200" b="1" dirty="0"/>
              <a:t>1. «Финансовая поддержка семей при рождении детей»</a:t>
            </a:r>
          </a:p>
          <a:p>
            <a:r>
              <a:rPr lang="ru-RU" sz="1200" b="1" dirty="0"/>
              <a:t>2. «Содействие занятости женщин – создание условий дошкольного образования для детей в возрасте до трех лет»</a:t>
            </a:r>
          </a:p>
          <a:p>
            <a:r>
              <a:rPr lang="ru-RU" sz="1200" b="1" dirty="0"/>
              <a:t>3. «Старшее поколение»</a:t>
            </a:r>
          </a:p>
          <a:p>
            <a:r>
              <a:rPr lang="ru-RU" sz="1200" b="1" dirty="0"/>
              <a:t>4. «Укрепление общественного здоровья»</a:t>
            </a:r>
          </a:p>
          <a:p>
            <a:r>
              <a:rPr lang="ru-RU" sz="1200" b="1" dirty="0"/>
              <a:t>5. «Спорт-норма жизни»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1776011"/>
            <a:ext cx="3159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56876"/>
              </p:ext>
            </p:extLst>
          </p:nvPr>
        </p:nvGraphicFramePr>
        <p:xfrm>
          <a:off x="120091" y="4775666"/>
          <a:ext cx="8928993" cy="1688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9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32,6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3 744,10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2 162,13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2 494,25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895,87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11 615,40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3,7% (государственные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внебюджетные фонды РФ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1 204,20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63,3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2 513,68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3 759,87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3 603,21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4 374,51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4 142,76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4 164,80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22 558,85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0,4% (МБ)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4437112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</a:t>
            </a:r>
            <a:r>
              <a:rPr lang="ru-RU" sz="1200" b="1" dirty="0">
                <a:solidFill>
                  <a:srgbClr val="00B050"/>
                </a:solidFill>
              </a:rPr>
              <a:t>(млн. рублей)</a:t>
            </a:r>
            <a:r>
              <a:rPr lang="ru-RU" sz="1600" b="1" dirty="0">
                <a:solidFill>
                  <a:srgbClr val="00B050"/>
                </a:solidFill>
              </a:rPr>
              <a:t>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59314"/>
              </p:ext>
            </p:extLst>
          </p:nvPr>
        </p:nvGraphicFramePr>
        <p:xfrm>
          <a:off x="179512" y="2028257"/>
          <a:ext cx="8784975" cy="2278711"/>
        </p:xfrm>
        <a:graphic>
          <a:graphicData uri="http://schemas.openxmlformats.org/drawingml/2006/table">
            <a:tbl>
              <a:tblPr firstRow="1" firstCol="1" bandRow="1"/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2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050" b="1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66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Снижение смертности населения старше трудоспособного возраста (на 1000 человек населения соответствующего возраста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Значение суммарного коэффициента рождаемости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Обращаемость в медицинские организации по вопросам  здорового образа жизни (тысяч человек)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141,0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142,4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145,3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146,7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148,2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149,7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60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Число лиц, которым рекомендованы индивидуальные планы по здоровому образу жизни (паспорта здоровья) в центрах здоровья (млн. человек)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0,188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0,197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89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Доля граждан Самарской области, систематически занимающихся физической культурой и спортом,%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39,0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42,0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48,0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51,0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916581" y="167352"/>
            <a:ext cx="57172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MS Mincho" pitchFamily="49" charset="-128"/>
              </a:rPr>
              <a:t>НАЦИОНАЛЬНЫЙ ПРОЕКТ «ДЕМОГРАФИЯ»</a:t>
            </a:r>
          </a:p>
        </p:txBody>
      </p:sp>
    </p:spTree>
    <p:extLst>
      <p:ext uri="{BB962C8B-B14F-4D97-AF65-F5344CB8AC3E}">
        <p14:creationId xmlns:p14="http://schemas.microsoft.com/office/powerpoint/2010/main" val="142973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10573"/>
              </p:ext>
            </p:extLst>
          </p:nvPr>
        </p:nvGraphicFramePr>
        <p:xfrm>
          <a:off x="251520" y="981075"/>
          <a:ext cx="8785745" cy="559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5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399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</a:t>
                      </a:r>
                      <a:r>
                        <a:rPr lang="ru-RU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на 2019 год (федеральные средства/областные средства)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обоснование</a:t>
                      </a:r>
                      <a:r>
                        <a:rPr lang="ru-RU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наличия данного мероприятия в региональной составляющей НП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Плана  мероприятий, направленных на стимулирование рождаемости  на  территории муниципального образования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повышения информированности населения о порядке предоставления мер социальной поддержки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дополнительных финансовых мер социальной поддержки, направленных на стимулирование рождаемости и многодетность (исходя из возможности муниципалитета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Создания условий для развития направления «Серебряные волонтеры», привлечение волонтеров серебряного возраста к организации различных мероприятий, добровольческих акций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условий для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активного долголетия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 </a:t>
                      </a:r>
                      <a:r>
                        <a:rPr lang="ru-RU" sz="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тво</a:t>
                      </a: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детского  сада на 250 мест в </a:t>
                      </a:r>
                      <a:r>
                        <a:rPr lang="ru-RU" sz="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п.г.т</a:t>
                      </a: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Смышляевка м.р.Волжский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ФБ- 56 658,47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- 107 745,79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Создание дополнительно 250 мест для детей дошкольного возраста, в том числе 80 мест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 детского сад а на 250 мест на ул. </a:t>
                      </a:r>
                      <a:r>
                        <a:rPr lang="ru-RU" sz="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Народная,п.г.т</a:t>
                      </a: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Стройкерамика</a:t>
                      </a: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м.р.Волжский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 - 86 679,47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- 52 375,76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Создание дополнительно 250 мест для детей дошкольного возраста, в том числе 80 мест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 сада  на 150 мест в </a:t>
                      </a:r>
                      <a:r>
                        <a:rPr lang="ru-RU" sz="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с.Курумоч</a:t>
                      </a: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м.р.Волжский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-   33 117,12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 - 102 802,74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Создание дополнительно 150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мест для детей дошкольного возраста, в том числе 30 мест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 детского сада общеразвивающего вида на 294 места с бассейном, расположенный по адресу: Самарская область, Волжский район, сельское поселение Черноречье, микрорайон Южный город 6 очередь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- 91 744,63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 - 72 016,34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Создание дополнительно 294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места  для детей дошкольного возраста, в том числе 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63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места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Строительство детского сада в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мкр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. Южный 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– 208518,9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 -  33945,21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Создание дополнительно 294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места  для детей дошкольного возраста, в том числе 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63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места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Проектирование и строительство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лыжероллерной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трассы для учебно-спортивного центра "Чайка" в муниципальном районе Волжский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ФБ 199, 89 млн. руб.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ОБ 212,44 млн. руб.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(финансирование 2019-2022 годы)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условий для подготовки спортивного резерва по лыжным гонкам, 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Устройство 3-х  универсальных спортивных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площадок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ОБ 18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Shape 435"/>
          <p:cNvSpPr/>
          <p:nvPr/>
        </p:nvSpPr>
        <p:spPr>
          <a:xfrm>
            <a:off x="683568" y="57256"/>
            <a:ext cx="835292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«Демография»</a:t>
            </a:r>
          </a:p>
          <a:p>
            <a:r>
              <a:rPr lang="ru-RU" sz="1600" dirty="0"/>
              <a:t>муниципальный район Волжский</a:t>
            </a:r>
          </a:p>
        </p:txBody>
      </p:sp>
    </p:spTree>
    <p:extLst>
      <p:ext uri="{BB962C8B-B14F-4D97-AF65-F5344CB8AC3E}">
        <p14:creationId xmlns:p14="http://schemas.microsoft.com/office/powerpoint/2010/main" val="19029931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694219" y="57256"/>
            <a:ext cx="397159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«Демография»</a:t>
            </a:r>
          </a:p>
          <a:p>
            <a:r>
              <a:rPr lang="ru-RU" sz="1600" dirty="0"/>
              <a:t>муниципальный район Волжский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75228"/>
              </p:ext>
            </p:extLst>
          </p:nvPr>
        </p:nvGraphicFramePr>
        <p:xfrm>
          <a:off x="333273" y="836712"/>
          <a:ext cx="8559547" cy="5041318"/>
        </p:xfrm>
        <a:graphic>
          <a:graphicData uri="http://schemas.openxmlformats.org/drawingml/2006/table">
            <a:tbl>
              <a:tblPr firstRow="1" firstCol="1" bandRow="1"/>
              <a:tblGrid>
                <a:gridCol w="4603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3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Доступность дошкольного образования для детей в возрасте от полутора до трех лет (проценты)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Доля детей и молодежи Самарской области (возраст от 3 до 29 лет), систематически занимающихся физической культурой и спортом, в общей численности детей и молодежи Самарской области (возраст от 3 до 29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77,4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80,2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81,5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82,9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84,3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85,6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87,0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Доля населения Самарской области среднего возраста (женщины от 30 до 54 лет, мужчины от 30 до 59 лет), систематически занимающихся физической культурой и спортом, в общей численности населения Самарской области среднего возраста (женщины от 30 до 54 лет, мужчины от 30 до 59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13,4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24,5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30,0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35,5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41,0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46,5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52,0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Доля населения Самарской области старшего возраста (женщины от 55 до 79 лет, мужчины от 60 до 79 лет), систематически занимающихся физической культурой и спортом в общей численности населения Самарской области старшего возраста (женщины от 55 до 79 лет, мужчины от 60 до 79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6,8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11,2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13,7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16,1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18,6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21,0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24,0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Количество проведенных мероприятий по организации социального туризма, позволяющего гражданам пожилого возраста ближе познакомиться с историей родного края, его природными ресурсами, традициями, культурным наследием (посещение музеев, театров, галерей, выставок, исторических и святых мест)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Количество проведенных мероприятий по привлечению пожилых людей с активной жизненной позицией к воспитанию подрастающего поколения (встречи со старшеклассниками, направленные на патриотическое воспитание молодежи, сохранение семейных, культурных и исторических ценностей, пропаганду здорового образа жизни)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43467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1224</Words>
  <Application>Microsoft Office PowerPoint</Application>
  <PresentationFormat>Экран (4:3)</PresentationFormat>
  <Paragraphs>214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_ШАБЛОН_МЭР_СО - копия</vt:lpstr>
      <vt:lpstr>ИНФОРМАЦИЯ О РЕАЛИЗАЦИИ НП «ДЕМОГРАФИЯ» НА ТЕРРИТОРИИ МУНИЦИПАЛЬНОГО РАЙОНА ВОЛЖСКИЙ за 2019 год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2020-12-10T09:19:59Z</dcterms:modified>
</cp:coreProperties>
</file>